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87" d="100"/>
          <a:sy n="87" d="100"/>
        </p:scale>
        <p:origin x="648"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8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0672DF-70E2-400A-9EC5-D5D911750743}"/>
              </a:ext>
            </a:extLst>
          </p:cNvPr>
          <p:cNvPicPr>
            <a:picLocks noChangeAspect="1"/>
          </p:cNvPicPr>
          <p:nvPr/>
        </p:nvPicPr>
        <p:blipFill>
          <a:blip r:embed="rId3"/>
          <a:stretch>
            <a:fillRect/>
          </a:stretch>
        </p:blipFill>
        <p:spPr>
          <a:xfrm>
            <a:off x="1858526" y="2442575"/>
            <a:ext cx="5278759" cy="3911750"/>
          </a:xfrm>
          <a:prstGeom prst="rect">
            <a:avLst/>
          </a:prstGeom>
        </p:spPr>
      </p:pic>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2022</a:t>
            </a:r>
            <a:r>
              <a:rPr lang="ja-JP" altLang="en-US" sz="1800" dirty="0">
                <a:solidFill>
                  <a:schemeClr val="tx1"/>
                </a:solidFill>
              </a:rPr>
              <a:t>」を指定</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a:solidFill>
                  <a:srgbClr val="5F5F5F"/>
                </a:solidFill>
              </a:rPr>
              <a:t>-naming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39961</TotalTime>
  <Words>4686</Words>
  <Application>Microsoft Office PowerPoint</Application>
  <PresentationFormat>画面に合わせる (4:3)</PresentationFormat>
  <Paragraphs>1568</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1391</cp:revision>
  <cp:lastPrinted>2019-07-10T23:29:21Z</cp:lastPrinted>
  <dcterms:created xsi:type="dcterms:W3CDTF">2005-10-20T13:06:43Z</dcterms:created>
  <dcterms:modified xsi:type="dcterms:W3CDTF">2022-10-06T00:39:49Z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